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r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72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Второй Сын пропал и нашелся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Контрольный опрос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отец отнесся ко второму сыну, когда тот вернулся?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выгнал второго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ударил второго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не видел второго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с радостью приветствовал второго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Он с радостью приветствовал второго сына.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81Слово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Должник, задолжавший десять тысяч талантов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— Разве ты не должен был помиловать своего товарища-слугу так же, как и я помиловал тебя?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Жил-был человек, который был должен царю десять тысяч талантов. Царь сжалился над человеком, отменил долг.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когда тот человек вышел, он нашел одного из товарищей своих, который был должен ему сто динариев. Он схватил его и рассердился на него. «Верни мне то, что ты мне должен!»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бросил товарища своего в темницу. Король услышал эту новость от другого своего слуги.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царь разгневался и позвал слугу обратно. «Я аннулировал весь твой долг, потому что ты умолял меня об этом. Не надлежало ли и вам помиловать своих товарищей, как и я помиловал вас?»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«Как наш Отец Небесный простил вас, так и вы должны прощать друг друга».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слуги был погашен очень большой долг в десять тысяч талантов.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он не простил своего товарища-слугу, который был должен ему сто динариев.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Это неблагодарное отношение.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также были прощены и спасены благодатью через Иисуса.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мы не забудем эту благодать, нам придется простить тех, кто поступил с нами неправильно.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Джесу?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прощает и любит нас до конца.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Сколько денег ему списал король??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динариев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двести динариев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талантов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тысяч талантов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десять тысяч талантов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4000"/>
              <a:t>Ибо этот сын мой был мертв и снова жив; он пропадал и нашелся». Итак, они начали праздновать.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— Разве ты не должен был помиловать своего товарища-слугу так же, как и я помиловал тебя?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82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Осанна Сыну Давидову!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Толпы, шедшие впереди него и следовавшие за ним, кричали: «Осанна Сыну Давидову!» «Благословен Грядущий во имя Господне!» «Осанна в вышних!»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Подходя к Иерусалиму, Иисус послал двух учеников со словами: «Идите в селение, и вы найдете возле нее ослицу с осленком. Развяжите их и принесите мне».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 ученика пошли в деревню и сделали так, как повелел им Иисус.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нашли осла. «Они нужны Господу». Тогда хозяин тут же их отправил.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сел на ослика и въехал в Иерусалим. Толпа, шедшая впереди него и кричавшая: «Осанна Сыну Давидову!»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Тот факт, что Иисус ехал на ослике и что его приветствовала толпа, был сделан в соответствии с записанным пророчеством Библии. Но никто об этом не знал.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«Иисус ехал на осленке, и народ кричал: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«Осанна Сыну Давидову!»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Все они были предсказаны в Библии.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жил послушанием,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было написано в Библии.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Мы, последователи Иисуса, также должны подчиняться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Божье слово тщательно.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наш Царь, достойный хвалы и славы.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ru">
                <a:solidFill>
                  <a:schemeClr val="tx1">
                    <a:lumMod val="50000"/>
                    <a:lumOff val="50000"/>
                  </a:schemeClr>
                </a:solidFill>
              </a:rPr>
              <a:t>№ 73 Слово Божие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400"/>
              <a:t>Иисус воскрешает Лазаря из мертвых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чем Иисус поехал в Иерусалим?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жеребенок осла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маленькая лошадка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слоненок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верблюжонок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жеребенок осла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Толпы, шедшие впереди него и следовавшие за ним, кричали: «Осанна Сыну Давидову!» «Благословен Грядущий во имя Господне!» «Осанна в вышних!»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83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Мой дом – дом молитвы.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«Написано, — сказал он им, — дом Мой домом молитвы наречется, а вы делаете его вертепом разбойников».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вошел в Иерусалимский храм. Внутри храма было много торговцев и менял.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опрокинул столы менял и скамейки продающих голубей. Он согнал туда всех, кто покупал и продавал.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с гневом: «Написано: дом Мой домом молитвы наречется, а вы делаете его вертепом разбойников».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выгнал торговцев из храма и исцелил больных в храме.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Храм, церковь – это место поклонения и молитвы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разгневался на толпу, которая превратила его в торговое место.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Для чего вы приходите в церковь?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церкви надо встречать Бога поклонением и молитвой.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владелец церкви. Иисус — это тот, кто принимает наше поклонение и молитвы от церкви.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Иисус сказал ей: «Я есмь воскресение и жизнь. Верующий в Меня будет жить, даже если и умрет;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и тот, кто живет и верит в меня, никогда не умрет. Вы верите этому?»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Иисус выгнал из храма?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Нееврей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Торговцы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Торговцы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«Написано, — сказал он им, — дом Мой домом молитвы наречется, а вы делаете его вертепом разбойников».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84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омыл ноги Своим ученикам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Теперь, когда Я, ваш Господь и Учитель, омыл ваши ноги, вы также должны умывать ноги друг другу.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ужинал со своими учениками на последнем ужине. Иисус знал, что это была его последняя трапеза со своими учениками.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внезапно принес воду в таз и начал мыть ноги своим ученикам один за другим.</a:t>
            </a:r>
            <a:r xmlns:a="http://schemas.openxmlformats.org/drawingml/2006/main">
              <a:rPr lang="r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настала очередь Петра, Петр сказал: «Почему Господь моет нам ноги? Я не буду мыть!»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ответил. «Если я не умою твои ноги, мы с тобой не имеем к этому никакого отношения. Возможно, ты сейчас не очень хорошо понимаешь, но однажды ты поймешь».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омыл вам ноги, чтобы подать пример. С этого момента омывайте ноги друг другу и становитесь людьми, которые служат друг другу».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мире низкие люди служат высоким, а Иисус, наоборот, омыл ноги Своим ученикам и отказался от них.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его жизнь для нас.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мы ученики Иисуса, мы должны быть рады служить друг другу на нижнем уровне, а не желать, чтобы с нами обращались на более высоком уровне.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к Иисусу пришла новость. «Лазарь болен. Пожалуйста, приезжайте скорее и вылечите его».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самый высокий человек, но он достиг самого низкого места и был готов служить всем нам.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Кто не позволил Иисусу мыть ноги?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Иуда Искариот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Теперь, когда Я, ваш Господь и Учитель, омыл ваши ноги, вы также должны умывать ноги друг другу.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85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молится на холме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Пройдя немного дальше, он упал лицом на землю и помолился: «Отец Мой, если возможно, пусть эта чаша будет взята от меня. Но не так, как Я хочу, а как Ты».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ужина Иисус отправился со своими учениками в место под названием Гефсимания.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ученикам: «Душа Моя скорбит до смерти. Оставайся здесь и дежури вместе со мной».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«Отче Мой, если возможно, пусть эта чаша будет взята от Меня. Но не так, как Я хочу, но как Ты хочешь». Иисус усердно молился. Но ученики погрузились в глубокий сон.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сказал, будя своих учеников: «Не могли бы вы пободрствовать со Мною хотя бы час? Смотреть. Вот идет мой предатель, чтобы арестовать меня».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 Иисус последовал за людьми, которые пришли его поймать. Мы должны были умереть, чтобы заплатить за наши грехи на кресте, как того пожелал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прежде чем пришёл Иисус, он умер.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Иисусу было больно умирать, чтобы заплатить за наши грехи на кресте, но он был полностью послушен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это была воля Божия.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прежде всего надеяться, что в нашей жизни исполнится воля Божия, а не моя.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lang="r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безгрешен на этой земле, потому что он полностью следует воле Бога.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Где молился Иисус перед тем, как его арестовали?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Иерусалимском храме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Гефсимания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Горница Марка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Галилейское озеро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Гефсимания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Пройдя немного дальше, он упал лицом на землю и помолился: «Отец Мой, если возможно, пусть эта чаша будет взята от меня. Но не так, как Я хочу, а как Ты».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86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умер на кресте.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Иисус воскликнул громким голосом: «Отец, в Твои руки предаю дух Мой». Сказав это, он испустил последний вздох.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Иисус, схваченный римскими солдатами, носил на голове терновый венец, подвергся насмешкам, нес крест и был выведен на казнь на холм.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Иисуса распяли на кресте вместе с двумя преступниками. Народ стоял и смотрел, а правители даже насмехались над ним.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«Отче, прости им, ибо они не знают, что делают». Иисус молился за тех, кто его убил.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«Совершилось!» И Он склонил Свою главу и предал Свой дух.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Сестра Лазаря сказала опоздавшему Иисусу: «Иисус, если бы Ты был здесь, мой брат не умер бы».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этот момент завеса храма разорвалась надвое сверху донизу. Земля задрожала, и камни раскололись. Когда солдаты, распявшие Иисуса, увидели это, они испугались и воскликнули: «Воистину, Он был Сын Божий!»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Безгрешный Иисус пострадал и умер за нас и заплатил за наши грехи.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нам не нужно платить за себя.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были спасены благодаря Иисусу.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не должны забывать об этом ни на минуту.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Спаситель, Который спас нас, умерев за наши грехи на кресте.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кем был распят Иисус?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Женщины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Священники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Преступники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Преступники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Иисус воскликнул громким голосом: «Отец, в Твои руки предаю дух Мой». Сказав это, он испустил последний вздох.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87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Пустая гробница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При этом она обернулась и увидела стоящего там Иисуса, но не поняла, что это Иисус.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 Магдалина пошла ко гробу, чтобы увидеть мертвого Иисуса. Но каменная дверь гробницы была открыта.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гробнице не было тела Иисуса. Мария подумала, что кто-то украл труп Иисуса.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 появился и спросил. "Почему ты плачешь?" Мария ответила: «Кто-то украл тело Иисуса».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«Уберите каменные ворота гроба». Иисус приказал: «Выходи, Лазарь».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когда она обернулась, там был Иисус, который вернулся живым. Но Мария не узнала Иисуса. Она не думала, что Иисус вернется к жизни.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«Мария...» Только когда Иисус позвал, Мария узнала его. «Господи, Ты действительно вернулся к жизни». Иисус воскрес через три дня после своей смерти.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Никто в мире не умер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и снова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Но единственный, Иисус, воскресший из смерти, до сих пор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Библия говорит, что те, кто верят в Иисуса, также возвращаются к жизни.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как Иисус.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мы не должны терять надежду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для вечной жизни.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Господь Победы, преодолевший смерть и вернувшийся к жизни.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подумала Мария, когда увидела, что во гробе нет Иисуса?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воскрес!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Это не могила Иисуса!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Кто-то украл труп Иисуса!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Ученики купили труп Иисуса!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Кто-то украл труп Иисуса!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При этом она обернулась и увидела стоящего там Иисуса, но не поняла, что это Иисус.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88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Иисус, вознесшийся на небеса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После того как он сказал это, он был поднят у них на глазах, и облако скрыло его от их глаз.</a:t>
            </a:r>
            <a:r xmlns:a="http://schemas.openxmlformats.org/drawingml/2006/main">
              <a:rPr lang="r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Учеников, не знавших, что Иисус воскрес, охватил страх и разочарование.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Воскресший Иисус подошел и встал среди них, показал им свои руки и бок и сказал: «Перестаньте сомневаться и верьте».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Затем, как ни странно, через три дня после его смерти Лазарь ушел. Люди обрадовались, увидев это, и прославили Бога.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Иисус сказал, что вернется к Своему Отцу, Богу, и пообещал, что пошлет Святого Духа.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 Иисус повелел своим ученикам быть свидетелями Ему до скончания мира, проповедовать Евангелие и учить слову.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Выполнив все миссии на этой земле, Иисус вознесся на небо на глазах у своих учеников. И он пообещал нам, что однажды вернется на эту землю.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Прежде чем вознестись на Небеса, Иисус приказал своим ученикам проповедовать Евангелие во всех концах земли.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Церковь – это группа учеников Иисуса.</a:t>
            </a:r>
            <a:r xmlns:a="http://schemas.openxmlformats.org/drawingml/2006/main">
              <a:rPr lang="r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 ученики Иисуса, мы должны проповедовать Евангелие повсюду. И мы должны быть свидетелями Иисуса.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все еще жив, сидит по правую сторону Бога, и Он вернется на землю, как и было обещано.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воскресший Иисус показал своим ученикам?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Следы от ногтей на руках и ногах.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Следы шипов на голове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Следы кнута на спине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Синяки на лице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Следы от ногтей на руках и ногах.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После того как он сказал это, он был поднят у них на глазах, и облако скрыло его от их глаз.</a:t>
            </a:r>
            <a:r xmlns:a="http://schemas.openxmlformats.org/drawingml/2006/main">
              <a:rPr lang="r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89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Святой Дух пришёл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Все они исполнились Святого Духа и начали говорить на иных языках, насколько это позволял им Дух.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Ученики были в Иерусалиме, как сказал Иисус. Когда наступил день Пятидесятницы, они были все вместе в одном месте.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вернул Лазаря к жизни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его слову.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Когда-нибудь нам суждено умереть, но мы должны воскреснуть, потому что мы верим в Иисуса.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должны быть христианином, живущим надеждой на воскресение.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Внезапно раздался звук, похожий на дуновение сильного ветра, и наполнил весь дом, где они сидели.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тогда был огненный язык на голове каждого человека, и тогда все они исполнились Святого Духа и начали говорить на иных языках.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все были удивлены, Петр начал проповедовать им об Иисусе и Евангелии.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Люди слушали Евангелие, каялись и крестились. В этот день крестилось более 3000 человек.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послал Святого Духа своим ученикам.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Святой Дух дал Петру мудрость и силу проповедовать Евангелие.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Святой Дух находится в сердцах всех, кто верит в Иисуса.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забывайте, что именно Святой Дух дает нам мудрость и смелость проповедовать Евангелие, так же как он дал Петру мудрость и силу.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посылает Святого Духа всем, кто верит в него, чтобы помочь нам.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они услышали, когда пришел Святой Дух?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трубы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дуновение сильного ветра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молитв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дуновение сильного ветра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Все они исполнились Святого Духа и начали говорить на иных языках, насколько это позволял им Дух.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90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Филипп рассказал Евангелие эфиопляну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Тогда Филипп начал с этого самого отрывка из Писания и рассказал ему благую весть об Иисусе.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4000"/>
              <a:t>Ибо этот сын мой был мертв и снова жив; он пропадал и нашелся». Итак, они начали праздновать.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хозяин жизни, воскрешающий мёртвых.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ангел Господень сказал Филиппу, который поверил в Иисуса: «Иди на юг, по дороге в пустыню».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Как сказал ангел, он отправился в южную пустыню. Он задавался вопросом, почему ангел послал его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это время евнух, отвечавший за деньги в стране Эфиопии, находился в повозке и читал писания пророка Исайи. Филипп подошел и спросил. «Вы понимаете, что читаете?»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«Как я могу это понять, — сказал он, — если кто-нибудь не объяснит мне это?» Филипп начал с этого самого отрывка из Писания и рассказал ему благую весть об Иисусе.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того как эфиоплянин принял Иисуса, он счастливо вернулся в свою страну. Филипп поблагодарил Святого Духа за то, что он привел его туда.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 не мог полностью понять, но подчинился повелению Святого Духа. Чтобы он мог проповедовать Евангелие эфиопам.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Иногда мы попадаем в ситуацию, которую не можем понять.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если вы доверяете Богу и повинуетесь Ему в Святом Духе даже в этот момент, вы также можете быть человеком веры.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которые проповедуют Евангелие.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это тот, кто руководит отношениями, с которыми нам следует встретиться.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что отвечал эфиопский евнух, которого встретил Филипп?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командовал армией.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был поваром своей страны.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был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заряжать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его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страны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деньги.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контролировал богослужение в стране.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 отвечал за деньги своей страны.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Тогда Филипп начал с этого самого отрывка из Писания и рассказал ему благую весть об Иисусе.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91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Савл встречает Иисуса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Сколько дней прошло со дня смерти Лазаря, когда пришел Иисус?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 день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 дня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 дня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четыре дня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три дня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Он упал на землю и услышал голос, говоривший ему: «Савл, Савл, почему ты гонишь меня?»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Был человек по имени Савл, который ненавидел тех, кто верил в Иисуса, и он ненавидел церковь.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Савл так ненавидел Иисуса, что отправился в Дамаск, чтобы арестовать христиан.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он приближался к Дамаску на своем пути, внезапно осиял его свет с неба. Он услышал голос: «Савл, Савл, почему ты гонишь меня?»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«Кто Ты, Господи?» — спросил Саул. «Я Иисус, которого вы преследуете». Савл был удивлен тем, что Иисус жив. Он думал, что Иисус умер.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Савл, встретивший Иисуса, стал новым человеком. Так он стал Апостолом Павлом, который усердно трудился, проповедуя Евангелие язычникам, и написал множество библейских книг.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 был человеком, который преследовал церковь, но Бог назвал его апостолом.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Савл, встретивший Иисуса, прожил совсем другую жизнь, чем прежде.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Какие изменения вы внесли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тех пор, как ты встретил Иисуса?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Те, кто встретит Иисуса, должны жить другой жизнью, чем когда-либо прежде.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это тот, кто прощает злых людей, таких как Саул, призывает их и делает их работниками.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Почему Савл отправился в Дамаск?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Арестовать христиан.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Отправиться в путешествие.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Совершать поклонение.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Проповедовать Евангелие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Арестовать христиан.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Он упал на землю и услышал голос, говоривший ему: «Савл, Савл, почему ты гонишь меня?»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Иисус сказал ей: «Я есмь воскресение и жизнь. Верующий в Меня будет жить, даже если и умрет;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и тот, кто живет и верит в меня, никогда не умрет. Вы верите этому?»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92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Хороший друг Павла, Варнава.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Но Варнава взял его и привел к апостолам. Он рассказал им, как Савл во время своего путешествия увидел Господа и что Господь говорил с ним, и как в Дамаске он бесстрашно проповедовал во имя Иисуса.</a:t>
            </a:r>
            <a:r xmlns:a="http://schemas.openxmlformats.org/drawingml/2006/main">
              <a:rPr lang="r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того как Павел встретил Иисуса, он захотел встретиться с учениками Иисуса.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ученики Иисуса боялись Павла. Потому что они не знали, что после того, как Павел встретил Иисуса, он уверовал в Иисуса.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 помог Павлу. «Он действительно встретил Иисуса и полностью изменился!»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также видел, как Павел проповедовал в Дамаске, куда он отправился арестовывать христиан!» Ученики легко подружились с Павлом.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этого Варнава и Павел стали хорошими друзьями и путешествовали по миру, чтобы вместе проповедовать Евангелие.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Павел, преследовавший церковь, встретил Иисуса и стал новым человеком, но люди ему не поверили.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 приготовил Варнаву и сделал его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хороший товарищ для Пола.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Подобно Павлу и Варнаве, мы должны быть хорошими друзьями по вере и помогать друг другу.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посылает нам друга, который может помочь нам, когда мы в беде.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Кто помог Полу и подружился с ним, когда он попал в беду?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74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Преображение Иисуса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Но Варнава взял его и привел к апостолам. Он рассказал им, как Савл во время своего путешествия увидел Господа и что Господь говорил с ним, и как в Дамаске он бесстрашно проповедовал во имя Иисуса.</a:t>
            </a:r>
            <a:r xmlns:a="http://schemas.openxmlformats.org/drawingml/2006/main">
              <a:rPr lang="r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93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Доркас, вернувшаяся к жизни.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Питер выслал их всех из комнаты; затем он опустился на колени и помолился. Повернувшись к мертвой женщине, он сказал: «Тавифа, встань». Она открыла глаза и, увидев Петра, села.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Был ученик по имени Доркас, который всегда делал добро и помогал бедным.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Примерно в это же время она заболела и умерла. Ее соседи очень расстроились и вернули Питера.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Петр приехал, все, кому она помогла, плакали, показывая одежду, полученную им в подарок.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 выслал их всех из комнаты; затем он опустился на колени и помолился.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«Доркас, вставай!» — сказал Питер. Она открыла глаза и села, увидев Питера. Увидев это, все обрадовались, и многие люди в той деревне уверовали в Иисуса.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 был учеником Иисуса и смог сделать то, что сделал Иисус.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он был на этой земле.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своим ученикам, что они сделают то же самое, что и он.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Мы ученики Иисуса.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Нам нужно учиться и помнить, что Иисус сделал на этой земле, и делать то же самое, что и Иисус.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дает своим ученикам силу, чтобы они могли проповедовать Евангелие.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Там он преобразился перед ними. Лицо Его засияло, как солнце, и одежды Его сделались белыми, как свет.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Петр пришел в Доркас, люди были опечалены, и что они ему показали?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Одежда, которую сшила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Блюда, приготовленные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сын Доркас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Письмо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Одежда, которую сшила Доркас.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Питер выслал их всех из комнаты; затем он опустился на колени и помолился. Повернувшись к мертвой женщине, он сказал: «Тавифа, встань». Она открыла глаза и, увидев Петра, села.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94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Корнилий, спасенный язычник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Обрезанные верующие, пришедшие с Петром, изумились, что дар Святого Духа излился даже на язычников.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Деяния 10: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 Кесарии был человек по имени Корнелий, центурион так называемого Итальянского полка.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Он и вся его семья были набожными и богобоязненными; он щедро давал нуждающимся и регулярно молился Богу.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Корнилиус услышал голос Божий во время молитвы. «Отправьте людей стать человеком по имени Питер».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 то время Петр также увидел видение в молитве. Бог дал ему с небес животных, которых евреи не могли есть, и приказал ему есть.</a:t>
            </a:r>
            <a:r xmlns:a="http://schemas.openxmlformats.org/drawingml/2006/main">
              <a:rPr lang="r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«Не называйте нечистым то, что Бог очистил».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 Петр последовал за людьми, посланными Корнилием, и пошел в дом Корнилия.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Петр проповедовал им Иисуса и Евангелие Корнилию и его семье. Затем на них сошел Святой Дух. Он понял, глядя на это; «Даже язычники могут спастись, если поверят в Иисуса!»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Петр думал, что только евреи могут поверить в Иисуса и спастись.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Но Евангелие Божье не допускает различия среди всех людей мира.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проповедовать Евангелие всем в мире, чтобы они могли спастись.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взял с собой Петра, Иакова и Иоанна и повел их одних на высокую гору.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дает спасение каждому, кто верит в него, независимо от национальности и статуса.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Какое видение увидел Петр во время молитвы?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Иисус, сходящий с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Библия сходит с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Ангелы, сходящие с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Животные, которых евреи не могут есть, сошли с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Животные, которых евреи не могут есть, сошли с небес.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Обрезанные верующие, пришедшие с Петром, изумились, что дар Святого Духа излился даже на язычников.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Деяния 10: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95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Пение гимнов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даже в тюрьме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Около полуночи Павел и Сила молились и пели гимны Богу, а остальные узники слушали их.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 Сила делали все возможное, чтобы проповедовать Евангелие в Филиппе. Но люди, которые ненавидели это, избили Павла и Силу и заключили их в темницу.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 Сила молились и славили Бога даже в тюрьме. Все в тюрьме слушали это.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внезапно произошло такое сильное землетрясение, что все двери тюрьмы открылись. Тюремщик очень волновался, так как думал, что заключенные сбежали.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 крикнул: «Не волнуйтесь! Мы все здесь!» «Господин, что мне делать, чтобы спастись?» — спросил Тюремщик.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«Верьте в Господа Иисуса. Тогда вы и ваша семья будете спасены!» В тот час ночи тюремщик взял их и промыл раны; тогда тотчас же он и вся его семья крестились.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 он преобразился перед ними. Лицо Его засияло, как солнце, и одежды Его сделались белыми, как свет.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 Сила не разочаровались, молились и хвалили,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хотя их забили до смерти.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Бог открыл дверь тюрьмы и дал им возможность проповедовать Евангелие.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тюремщику и его семье.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Бывают моменты, когда мы тоже попадаем в беду.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 если ты не подведешь себя и перейдешь к молитве и хвале, Бог спасет тебя.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удивительным образом.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дает мне силу преодолеть все трудности и невзгоды.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делали Павел и Сила в тюрьме??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плакали.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умоляли сохранить им жизнь.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были разочарованы.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молились и пели гимны.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Они молились и пели гимны.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Около полуночи Павел и Сила молились и пели гимны Богу, а остальные узники слушали их.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96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Павел проповедовал Евангелие царю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Павел ответил: «На короткое время или на долгое время — я молю Бога, чтобы не только ты, но и все, кто слушает меня сегодня, могли стать тем, что я есть, если бы не эти цепи».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проповедовал Евангелие и в конце концов стал узником в Иерусалиме. Царь Агриппа спросил о грехах узника Павла.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«У вас есть разрешение говорить за себя!» Агриппа дал Павлу время начать свою защиту.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использовал эту возможность, чтобы проповедовать Евангелие. «О король, я надеюсь, что ты сможешь стать таким, как я, если не считать этих цепей!»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Царь не нашел в Павле никакого греха. Павел хотел поехать в Рим и проповедовать Евангелие императору.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этот момент предстали перед ними Моисей и Илия, разговаривавшие с Иисусом.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 Павел обратился к римскому императору. Будучи пленником, Павел сел на лодку, чтобы отправиться к римскому императору.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был узником, но проповедовал Евангелие с гордостью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перед королем его собственного суда.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 не стыдился Евангелия и считал его гордой истиной.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Нам нужно иметь возможность уверенно и смело проповедовать Евангелие Иисуса, кого бы мы ни встретили.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намного выше самого высокого человека в мире.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сделал Павел, когда на суде над царем Павла ему предоставили возможность высказаться?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проповедовал Евангелие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обвинил плохого человека.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попросил его освободить.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молился и пел гимны.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 проповедовал Евангелие Иисуса.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Павел ответил: «На короткое время или на долгое время — я молю Бога, чтобы не только ты, но и все, кто слушает меня сегодня, могли стать тем, что я есть, если бы не эти цепи».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97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Корабль тонет!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и сказал: «Не бойся, Павел. Вы должны предстать перед Цезарем; и Бог милостиво даровал тебе жизни всех, кто плывет с тобой».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Павла вместе с другими заключенными доставили в Рим на корабле.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из-за тайфуна судно могло затонуть. Все дрожали от страха.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молился Богу и рассказал людям. «Не бойся. Бог сказал, что никто не умрет».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Голос из облака сказал: «Это Мой Сын, которого Я люблю; с ним я очень доволен. Послушай его!"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Корабль затонул, но, как сказал Павел, все люди смогли высадиться на острове без единой смерти.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проповедовал Иисуса на острове и воздал славу Богу.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молился, ободрял других даже во времена кризиса, когда корабль был на грани затопления.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концов, они все были спасены,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сказал Павел.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Народ Божий несет ответственность за донесение Божьей воли миру через молитву и за благую весть о Божьем спасении.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владелец всей жизни в мире. Ничто не умирает без его разрешения.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сделал Павел, когда корабль встретил тайфун?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плакал.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прыгнул в море.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дрался с пилотом.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молился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 молился Богу.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и сказал: «Не бойся, Павел. Вы должны предстать перед Цезарем; и Бог милостиво даровал тебе жизни всех, кто плывет с тобой».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Действия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98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Мольба Павла об Онисиме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Я обращаюсь к тебе за сыном моим Онисимом, который стал моим сыном, пока я был в узах.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был слугой Филимона. Но он без разрешения своего хозяина ускользнул в Рим.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встретил Павла, который был заключен в тюрьму в Риме. Павел проповедовал ему Евангелие, и он уверовал в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они услышали это, они в ужасе упали лицом на землю. Иисус сказал: «Не бойтесь». Когда они подняли глаза, они не увидели никого, кроме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велел Онисиму вернуться к своему господину Филимону и попросить прощения. И Павел сказал Онисиму жить как верующий в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забеспокоился. Потому что в это время сбежавший слуга был убит своим хозяином.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написал Онисиму письмо своему господину Филимону, чтобы простить его. Эта буква в Библии называется «Филимон».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восстановил прерванные отношения между Онисимом и Филимоном. Онисим попросил у Филимона прощения, и Филимон простил Онисима.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просить прощения, если мы сделали что-то не так.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если кто-то сделал нам что-то плохое, мы должны его простить.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Вот во что люди верят в Иисуса.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приносит мир и примирение там, где есть ссоры и конфликты.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встретил Онисим в Риме, когда убегал от своего хозяина Филимона?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Пол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Я обращаюсь к тебе за сыном моим Онисимом, который стал моим сыном, пока я был в узах.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99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Тимофей, ученик Павла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Мне напомнили о вашей искренней вере, которая сначала жила в вашей бабушке Лоиде и вашей матери Юнике, а теперь, я убежден, живет и в вас.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2Тимоти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Павла был ученик по имени Тимофей. Тимофей был миссионером вместе с Павлом с тех пор, как тот был мальчиком.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Жил-был человек, у которого было два сына. Второй сын попросил отца заранее отдать ему свою долю имущества.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был на этой земле в человеческом облике, но Он также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 повелел Бог ученикам Своим на горе,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верить в Иисуса как Сына Божьего и внимательно слушать Его.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Павел, находившийся в темнице, знал, что скоро умрет, и написал письмо своему любимому ученику Тимофею.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письме говорилось, как Тимофей должен учить верующих как церковный служитель.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Тимофей и верующие прочитали письмо Павла и решили не терять веры до конца даже в гонениях.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 вера Павла передалась его ученику Тимофею, а затем и церквям.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Благодаря евангелистам, проповедовавшим нам Евангелие, и учителям, обучавшим нас слову Божьему, наша вера и наша церковь выросли.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Теперь мы должны передать нашу веру и научить их слову Божьему, которое мы узнали.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воскрес, и он жив вечно, с церквями и верующими, которые верят в него.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Кому Павел написал письмо, когда приближался день его смерти?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Отметить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Сайлас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Тимоти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Мне напомнили о вашей искренней вере, которая сначала жила в вашей бабушке Лоиде и вашей матери Юнике, а теперь, я убежден, живет и в вас.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2Тимоти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100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Джон увидел удивительное зрелище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Свидетельствующий об этом говорит: «Да, скоро приду». Аминь. Приди, Господь Иисус.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Откровение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красиво сияет славным внешним видом.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Гонения на церковь с каждым днем становились все сильнее и сильнее. Все его ученики, сохранив веру, приняли мученическую смерть, а Иоанн был заточен один на Патмосе.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он услышал громкий голос, подобный трубе, который сказал: «Напиши в свитке то, что видишь, и пошли его семи церквям».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тоже видел Иисуса. Иисус был образом царя, обладавшего всей властью мира.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увидел новое небо и новую землю, которая должна прийти. Не будет ничего зла, не будет печали, и всегда будет счастье с Богом.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записал все эти видения и передал их церквям. «Сохраняйте веру, потому что Господь придет снова!» Это последняя книга Библии, Откровение.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снова вернется на эту землю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когда-нибудь в качестве судьи.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то время те, кто не верил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Иисусе страдайте вечно,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Те, кто верят в Иисуса, будут наслаждаться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Вечная жизнь со Счастьем.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ждете, что Иисус придет снова?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не должны терять эту надежду, мы должны до конца сохранить веру в эту землю.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снова вернется на эту землю как Царь, будет судить все и править всем навсегда.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называется остров, на котором был заключен ученик Иоанн?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Гавайи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Свидетельствующий об этом говорит: «Да, скоро приду». Аминь. Приди, Господь Иисус.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Откровение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Контрольный опрос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Кто не видел преображение Иисуса?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Там он преобразился перед ними. Лицо Его засияло, как солнце, и одежды Его сделались белыми, как свет.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75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</a:t>
            </a:r>
            <a:r xmlns:a="http://schemas.openxmlformats.org/drawingml/2006/main">
              <a:rPr lang="ru" altLang="en-US" sz="4400"/>
              <a:t> </a:t>
            </a:r>
            <a:r xmlns:a="http://schemas.openxmlformats.org/drawingml/2006/main">
              <a:rPr lang="ru" altLang="ko-KR" sz="4400"/>
              <a:t>Любит детей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Когда Иисус увидел это, он возмутился. Он сказал им: «Пустите детей приходить ко Мне и не препятствуйте им, ибо таковых есть Царствие Божие.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Родитель привел своего ребенка к Иисусу, чтобы Иисус благословил его.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ученики Иисуса упрекнули его. «Как ты посмел привести своего ребенка к Иисусу?»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Иисус увидел это, он сказал сердито.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«Не мешай детям приходить ко мне. Царство Божие принадлежит таким детям, как эти!»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сын растратил все свое имущество в далекой стране и стал несчастным.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«Кто не примет Царствия Божия, как малое дитя, никогда не войдет в него». И он взял детей на руки, возложил на них руки и благословил их.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сказал, что Царство Божие принадлежит таким, как эти дети.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также станем детьми, которые любят Бога и подчиняются Иисусу, не теряя при этом чистоты, честности,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истинное сердце ребенка.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Тот, Кто любит, ценит и благословляет детей.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сделали ученики, когда дети попытались подойти к Иисусу?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приветствовали их с радостью.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запретили им идти к Иисусу.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познакомили детей с Иисусом.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 накормили и отправили домой.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Они запретили им идти к Иисусу.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Когда Иисус увидел это, он возмутился. Он сказал им: «Пустите детей приходить ко Мне и не препятствуйте им, ибо таковых есть Царствие Божие.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76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исцелил слепого Вартимея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«Иди, — сказал Иисус, — твоя вера исцелила тебя». Тотчас же он прозрел и последовал за Иисусом по дороге.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слепой Иисус пришел в Иерихон, Вартимей сидел на обочине дороги и просил милостыню.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он услышал, что это Иисус из Назарета, он начал кричать: «Иисус, Сын Давидов, помилуй меня!»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позвал Вартимея. — Что ты хочешь, чтобы я для тебя сделал? – спросил его Иисус. Слепой сказал: «Равви, я хочу видеть».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Сын понял, что стал несчастнее слуг в отцовском доме.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он вернулся и попросил отца принять его в число своих слуг.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«Иди, — сказал Иисус, — твоя вера исцелила тебя». Он сразу же прозрел.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"Спасибо Иисус!" Вартимей последовал за Иисусом, который позволил ему прозреть.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Вартимею: «Твоя вера исцелила тебя».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Именно вера нас спасает.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Вера выражается в искренней молитве.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мы молимся Иисусу,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иметь эту веру.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это тот, кто слушает наши искренние молитвы и отвечает на них.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 чем Вартимей просил Иисуса?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Дайте мне много денег.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 хочу быть твоим учеником.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Позвольте мне пройтись по воде.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 хочу увидеть еще раз.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Я хочу увидеть еще раз.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«Иди, — сказал Иисус, — твоя вера исцелила тебя». Тотчас же он прозрел и последовал за Иисусом по дороге.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77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Закхей залез на дерево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Ибо Сын Человеческий пришел взыскать и спасти погибшее».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Жил-был богатый человек по имени Закхей. Он был главным сборщиком налогов, поэтому люди его ненавидели.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Иисус пришел в деревню, где жил Закхей. Многие люди толпились, чтобы увидеть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только его отец издалека увидел идущего сына, он подбежал к нему, обнял его и принял с радостью.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Закхей залез на дерево, чтобы увидеть Иисуса. Иисус посмотрел на него и сказал. «Закхей, спускайся немедленно. Сегодня я должен остаться у тебя дома.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«Закхей решил перед Иисусом: «Я отдам половину своего имущества бедным».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«Сегодня спасение пришло в этот дом. Я пришел искать и спасти потерянное».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Закхей встретил Иисуса, он признался, что отдаст свое самое любимое имущество бедным.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для вас самое важное?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 чего вы отказались после встречи с Иисусом?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помнить, что самое дорогое для нас – это Иисус.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Спаситель, пришедший на эту землю, чтобы спасти всех без различия.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Контрольный опрос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Почему люди ненавидели Закхея?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был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главный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налог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коллектор.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 хорошо верил в Иисуса.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 много молился.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 был красивым.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Потому что он был главным сборщиком налогов.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Ибо Сын Человеческий пришел взыскать и спасти погибшее».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ru">
                <a:solidFill>
                  <a:schemeClr val="tx1">
                    <a:lumMod val="50000"/>
                    <a:lumOff val="50000"/>
                  </a:schemeClr>
                </a:solidFill>
              </a:rPr>
              <a:t>№ 78 Слово Божие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400"/>
              <a:t>Дом, построенный на скале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«Поэтому всякий, кто слышит эти мои слова и применяет их на практике, подобен мудрому человеку, построившему свой дом на камне.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рассказал историю двух мужчин, которые строили дом.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«Боже, твой отец всегда ждет тебя».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Один из них решил построить свой дом на песке, другой – на камне.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Эти двое упорно трудились, чтобы построить дом. Оба дома внешне выглядели крепкими, без большой разницы.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сильный дождь вызвал наводнение, дом, построенный на песке, смыло. Но дом, построенный на камне, устоял.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«Каждый, кто слышит мои слова и применяет их на практике, подобен мудрому человеку, построившему свой дом на камне».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«Каждый, кто слышит мои слова и применяет их на практике, подобен мудрому человеку, построившему свой дом на камне».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Применяете ли вы каждое слово Божье на практике?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будем мудрыми людьми, послушными Слову Божьему.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это тот, кто радуется тем, кто повинуется Слову.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рухнул дом, построенный на песке?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Как только дом был построен,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светило солнце,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в дом вошло много людей,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шел сильный дождь и наводнение,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Когда шел сильный дождь и наводнение,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«Поэтому всякий, кто слышит эти мои слова и применяет их на практике, подобен мудрому человеку, построившему свой дом на камне.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79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Пять мудрых девственниц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«Итак бодрствуйте, потому что не знаете ни дня, ни часа».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много грешим в своей жизни.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Мы чувствуем вину за то, что согрешили против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 всегда прощал нам наши грехи.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Иисус уже взял на Себя все наши грехи.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должны поверить в это и идти к Богу с благодарностью и радостью.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 свадебному пиру готовились десять дев. Пять мудрых девушек приготовили светильники с достаточным количеством масла, а остальные пять — нет.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Ночью, когда жених опоздал, десять дев уснули.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«Жених здесь!» Девы поспешно встали. И погасли светильники пяти дев, не приготовивших достаточно масла.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«Дайте нам немного нефти». «Если мы дадим вам нашу нефть, у нас тоже может закончиться нефть. Иди принеси немного масла».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пока пять глупых девушек пошли покупать масло, дверь на пир закрылась. В конце концов, пяти глупым девушкам не разрешили присутствовать на вечеринке.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Это история, в которой Иисус рассказывает нам, как дождаться того дня, когда он вернется.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Никто не знает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Иисус придет снова.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Но, подобно пяти мудрым девам, мы всегда должны просыпаться и ждать Иисуса с готовым сердцем.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обещал снова вернуться на эту землю, когда никто не узнает.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не приготовили неразумные пять дев?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одежда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подарок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«Итак бодрствуйте, потому что не знаете ни дня, ни часа».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80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Притча о талантах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Тот, Кто всегда любит и ждет нас.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«Его хозяин ответил: «Молодец, добрый и верный слуга! Ты был верен в малом, я поставлю тебя ответственным за многое. Приходи и раздели счастье своего господина!»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Человек доверил деньги своим слугам по пути за границу. Он дал пять талантов первому рабу, два — второму и один — третьему.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Слуга, получивший 5 талантов и два таланта, сразу пошел, вложил свои деньги в работу и получил двойную прибыль. Однако человек, получивший 1 талант, вышел, выкопал яму в земле и спрятал деньги своего хозяина.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господин вернулся и рассчитался с ними, первый слуга получил еще пять талантов, а второй еще два.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раб, получивший один талант, не приобрел ни одного. «Мастер, вы дали мне только один талант. Тогда как я могу заработать больше денег?»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Его хозяин был зол. «Вы бы положили мои деньги на депозит у банкиров, я бы получил их обратно с процентами. Негодный слуга, уйди из моего дома!»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предупреждает нас не лениться посредством притчи о талантах.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Есть что-то более важное, чем то, сколько мы получили.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Гораздо важнее жить во славу Божью, верно используя то, что у вас есть.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все должны жить такой жизнью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чтобы быть прославленным Иисусом.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наш господин, который оценивает нашу жизнь и соответственно вознаграждает нас.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господин поручил слугам во время дальнего путешествия?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магазин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/>
              <a:t>«Его хозяин ответил: «Молодец, добрый и верный слуга! Ты был верен в малом, я поставлю тебя ответственным за многое. Приходи и раздели счастье своего господина!»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